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The Risky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Journey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6882163"/>
            <a:ext cx="3505199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2017182039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정예찬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5619" y="620877"/>
            <a:ext cx="59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게임 플레이 상세(3)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234667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스테이지를 클리어한 후 플레이어는 3개의 메리트 카드 중 하나를 고르고 다음 스테이지로 넘어간다.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0" y="3485576"/>
            <a:ext cx="23738039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메리트 카드란?</a:t>
            </a:r>
          </a:p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플레이어가 스테이지를 플레이하는데 도움이 되는 카드들이다.</a:t>
            </a:r>
          </a:p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메리트 카드의 경우 다음 스테이지까지만 효과가 적용이 된다.(디메리트 카드 제거 제외)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5707" y="6993451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7138" y="7533562"/>
            <a:ext cx="40095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플레이어가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다음 스테이지에서 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사용할 수 있는 목숨이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추가 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82554" y="6993451"/>
            <a:ext cx="40095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디메리트 제거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82557" y="7533562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가지고 있는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디메리트를 하나 제거한다.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34490" y="6991994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 n회 무시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7938" y="7533562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공격형 방해물들에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부딪혀서 목숨이 줄어드는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기준이 늘어난다.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397706" y="4911874"/>
            <a:ext cx="1523810" cy="1865600"/>
            <a:chOff x="8397706" y="4911874"/>
            <a:chExt cx="1523810" cy="18656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09765" y="4935653"/>
              <a:ext cx="1266185" cy="1841820"/>
              <a:chOff x="8509765" y="4935653"/>
              <a:chExt cx="1266185" cy="18418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09765" y="4935653"/>
                <a:ext cx="1266185" cy="18418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397706" y="4911874"/>
              <a:ext cx="1521614" cy="1794725"/>
              <a:chOff x="8397706" y="4911874"/>
              <a:chExt cx="1521614" cy="17947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97706" y="4911874"/>
                <a:ext cx="1521614" cy="179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128532" y="4932433"/>
            <a:ext cx="2070445" cy="1824481"/>
            <a:chOff x="5128532" y="4932433"/>
            <a:chExt cx="2070445" cy="18244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680013" y="4921009"/>
            <a:ext cx="1459369" cy="1847329"/>
            <a:chOff x="11680013" y="4921009"/>
            <a:chExt cx="1459369" cy="18473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  <p:sp>
        <p:nvSpPr>
          <p:cNvPr id="32" name="Object 5">
            <a:extLst>
              <a:ext uri="{FF2B5EF4-FFF2-40B4-BE49-F238E27FC236}">
                <a16:creationId xmlns:a16="http://schemas.microsoft.com/office/drawing/2014/main" id="{63D68951-A829-4254-B0F7-6D41703DE75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48F575EC-3A5F-4A87-ACD2-A10A24A3A15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B6171160-7415-4E9D-B55E-D1B5854C0714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48714" y="3835732"/>
            <a:ext cx="6483037" cy="3459651"/>
            <a:chOff x="1348714" y="3835732"/>
            <a:chExt cx="6483037" cy="34596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714" y="3835732"/>
              <a:ext cx="6483037" cy="3459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7019" y="3862100"/>
            <a:ext cx="894194" cy="894194"/>
            <a:chOff x="2087019" y="3862100"/>
            <a:chExt cx="894194" cy="894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7019" y="3862100"/>
              <a:ext cx="894194" cy="894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5277" y="4681539"/>
            <a:ext cx="2466802" cy="894194"/>
            <a:chOff x="1475277" y="4681539"/>
            <a:chExt cx="2466802" cy="8941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277" y="4681539"/>
              <a:ext cx="2466802" cy="8941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9648" y="2495499"/>
            <a:ext cx="6171429" cy="6171429"/>
            <a:chOff x="9579648" y="2495499"/>
            <a:chExt cx="6171429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9648" y="2495499"/>
              <a:ext cx="6171429" cy="6171429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6C82AF7A-746A-4BB6-9F82-771A012A627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F6BEC67F-6233-4DAB-B660-3C32830B542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FBECD068-882E-4A68-B243-C8E3E8476E75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827952"/>
            <a:ext cx="542857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방해물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2.스테이지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방해물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방해물은 공격형 방해물과 자연 방해물이 존재한다.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0150" y="3780911"/>
            <a:ext cx="471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&lt;공격형 방해물 예시&gt;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04437" y="4423971"/>
            <a:ext cx="2101562" cy="2101562"/>
            <a:chOff x="1404437" y="4423971"/>
            <a:chExt cx="2101562" cy="21015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437" y="4423971"/>
              <a:ext cx="2101562" cy="210156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9032" y="66959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대포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270" y="7236105"/>
            <a:ext cx="4563896" cy="221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대포 반경내에 플레이어가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들어오게되면 포탄을 발사한다. 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맞은 플레이어는 3m뒤로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날라간다.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949846" y="66959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프로펠러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4084" y="7236105"/>
            <a:ext cx="456389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프로펠러는 각각 정해진 속도와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방향으로 돌아가고 있다.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플레이어는 맞게 되면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프로펠러가 도는 방향으로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속도 만큼 날라간다.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258909" y="4707629"/>
            <a:ext cx="1534247" cy="1534247"/>
            <a:chOff x="5258909" y="4707629"/>
            <a:chExt cx="1534247" cy="15342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8909" y="4707629"/>
              <a:ext cx="1534247" cy="1534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9122" y="6695990"/>
            <a:ext cx="4563896" cy="1740444"/>
            <a:chOff x="7359122" y="6695990"/>
            <a:chExt cx="4563896" cy="1740444"/>
          </a:xfrm>
        </p:grpSpPr>
        <p:sp>
          <p:nvSpPr>
            <p:cNvPr id="26" name="Object 26"/>
            <p:cNvSpPr txBox="1"/>
            <p:nvPr/>
          </p:nvSpPr>
          <p:spPr>
            <a:xfrm>
              <a:off x="8412294" y="6695990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BM JUA " pitchFamily="34" charset="0"/>
                </a:rPr>
                <a:t>굴러오는 돌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59122" y="7236105"/>
              <a:ext cx="4563896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정해진 루트로 굴러간다.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루트 끝지점에 플레이어가 오면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시작지점부터 굴러가기 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시작한다.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8926083" y="4644449"/>
            <a:ext cx="1429974" cy="1660607"/>
            <a:chOff x="8926083" y="4644449"/>
            <a:chExt cx="1429974" cy="16606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926083" y="5178765"/>
              <a:ext cx="1429974" cy="1126291"/>
              <a:chOff x="8926083" y="5178765"/>
              <a:chExt cx="1429974" cy="11262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26083" y="5178765"/>
                <a:ext cx="1429974" cy="11262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08681" y="4644449"/>
              <a:ext cx="985183" cy="985183"/>
              <a:chOff x="9108681" y="4644449"/>
              <a:chExt cx="985183" cy="98518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08681" y="4644449"/>
                <a:ext cx="985183" cy="9851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007399" y="6431753"/>
            <a:ext cx="5367218" cy="65533"/>
            <a:chOff x="9007399" y="6431753"/>
            <a:chExt cx="5367218" cy="655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07399" y="6431753"/>
              <a:ext cx="5367218" cy="6553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027431" y="3780914"/>
            <a:ext cx="471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&lt;장치형 방해물 예시&gt;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3389962" y="4479260"/>
            <a:ext cx="1990984" cy="1990984"/>
            <a:chOff x="13389962" y="4479260"/>
            <a:chExt cx="1990984" cy="19909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9962" y="4479260"/>
              <a:ext cx="1990984" cy="19909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4208" y="6695987"/>
            <a:ext cx="4563896" cy="1183534"/>
            <a:chOff x="12154208" y="6695987"/>
            <a:chExt cx="4563896" cy="1183534"/>
          </a:xfrm>
        </p:grpSpPr>
        <p:sp>
          <p:nvSpPr>
            <p:cNvPr id="45" name="Object 45"/>
            <p:cNvSpPr txBox="1"/>
            <p:nvPr/>
          </p:nvSpPr>
          <p:spPr>
            <a:xfrm>
              <a:off x="13207360" y="6695987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BM JUA " pitchFamily="34" charset="0"/>
                </a:rPr>
                <a:t>풍차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12154208" y="7233190"/>
              <a:ext cx="456389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길이 아닌 벽면에 붙어 있으며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바람을 이용해 유저를 밀어낸다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Object 5">
            <a:extLst>
              <a:ext uri="{FF2B5EF4-FFF2-40B4-BE49-F238E27FC236}">
                <a16:creationId xmlns:a16="http://schemas.microsoft.com/office/drawing/2014/main" id="{78A4FDB1-F181-417C-9B49-030F081CB1C9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스테이지는 총 5개의 구성으로 되어있다.</a:t>
            </a:r>
          </a:p>
          <a:p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맵의 형태는 다 비슷하나 발판의 각도와 길이, 장애물들의 위치, 종류가 다르다.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B1773A-59EB-4AFE-A307-0EB0BB17221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8243" y="5987698"/>
            <a:ext cx="10567841" cy="5099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1. 유저의 위치를  인식하는 포탄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2. 시간마다 발동되는 이벤트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3. 바람에 의해 밀려나는 플레이어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4. 유저가 가까이 가면 나타나는 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5. 로컬 랭킹 보드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6. 유저의 시야를 가리는 이펙트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4C71FCF-7535-45CB-9829-0A8DFADF586C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유저의 위치를 인식하는 포탄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포탄이 플레이어를 발견한 최초의 위치를 기억하여 해당 방향으로 포물선을 그리며 날아가는 포탄을 발사한다.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647474" y="4593054"/>
            <a:ext cx="4534295" cy="2924620"/>
            <a:chOff x="6647474" y="4593054"/>
            <a:chExt cx="4534295" cy="2924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000000">
              <a:off x="6647474" y="4593054"/>
              <a:ext cx="4534295" cy="2924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6061" y="5789220"/>
            <a:ext cx="2101562" cy="2101562"/>
            <a:chOff x="4516061" y="5789220"/>
            <a:chExt cx="2101562" cy="21015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6061" y="5789220"/>
              <a:ext cx="2101562" cy="2101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817" y="5789220"/>
            <a:ext cx="967684" cy="1860930"/>
            <a:chOff x="12318817" y="5789220"/>
            <a:chExt cx="967684" cy="1860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8817" y="5789220"/>
              <a:ext cx="967684" cy="1860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0876" y="5964441"/>
            <a:ext cx="759064" cy="759064"/>
            <a:chOff x="11490876" y="5964441"/>
            <a:chExt cx="759064" cy="7590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0876" y="5964441"/>
              <a:ext cx="759064" cy="759064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027FB97E-513D-483D-AE6E-787102AA9D5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386305"/>
            <a:ext cx="234667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스테이지를 플레이하는데 특정 시간이 지나면 화면에 효과를 주어 플레이어를 방해하는 이벤트 발생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6BE49658-AC89-432A-873D-E658F1DEECD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1DF39-1953-4FCD-91F7-DC50D9915225}"/>
              </a:ext>
            </a:extLst>
          </p:cNvPr>
          <p:cNvSpPr txBox="1"/>
          <p:nvPr/>
        </p:nvSpPr>
        <p:spPr>
          <a:xfrm>
            <a:off x="11172302" y="822993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3A4B2D8-BAF3-49BA-844A-FA4775DBE062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628EB2E-AC5E-47EA-8C91-5F0B1524E71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바람에 의해 밀려나는 플레이어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386305"/>
            <a:ext cx="2346670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방해물중 하나인 풍차의 기능으로 바람에 따라 플레이어가 밀려나는 기술을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61513" y="4301150"/>
            <a:ext cx="2700375" cy="3389872"/>
            <a:chOff x="2561513" y="4301150"/>
            <a:chExt cx="2700375" cy="3389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513" y="4301150"/>
              <a:ext cx="2700375" cy="338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2705" y="4596221"/>
            <a:ext cx="1455860" cy="2799731"/>
            <a:chOff x="8772705" y="4596221"/>
            <a:chExt cx="1455860" cy="2799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705" y="4596221"/>
              <a:ext cx="1455860" cy="2799731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8793884A-84D5-4BCD-A040-A7CDBAA2B943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1D320AF4-2615-4E88-B994-5FB2B2D0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5F4DA008-EF06-415A-822D-834B4968D398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162BEE4F-35FC-47F7-B115-BD4BB4BA139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99A56163-667A-4DE4-B504-36508226576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-3.7037E-7 L 0.30556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유저가 가까이 가면 나타나는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유저가 길의 가까이에 가게되면 길이 나타나는 기술을 제작</a:t>
            </a:r>
          </a:p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추가로 시간마다 나타났다 투명이 되는 길도 같이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376" y="4533900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9378489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8" name="Object 5">
            <a:extLst>
              <a:ext uri="{FF2B5EF4-FFF2-40B4-BE49-F238E27FC236}">
                <a16:creationId xmlns:a16="http://schemas.microsoft.com/office/drawing/2014/main" id="{EFA2AE7B-F3FF-4CC1-9211-13B0B4E7D71C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0092FCBF-0FF9-4164-97B0-1C3F7978D7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CEF2392-E02F-4805-90E8-89A1E6CFF524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9348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1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875595" y="9457759"/>
            <a:ext cx="1171429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19643" y="9457759"/>
            <a:ext cx="2569643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9643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5019" y="389674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5019" y="6768640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0882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6257" y="3927520"/>
            <a:ext cx="46789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0882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6257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팀원간 역할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92598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28000" y="389675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게임요소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92598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28000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로컬 랭킹보드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로컬로 게임을 가장 빨리 클리어한 사람의 랭킹을 볼 수 잇는 랭킹 보드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BD890798-C240-41CE-B025-0ECF7B28689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FB97-BD7D-4918-BDFA-19F01A1A97FF}"/>
              </a:ext>
            </a:extLst>
          </p:cNvPr>
          <p:cNvGrpSpPr/>
          <p:nvPr/>
        </p:nvGrpSpPr>
        <p:grpSpPr>
          <a:xfrm>
            <a:off x="6881813" y="3735549"/>
            <a:ext cx="4524375" cy="4615589"/>
            <a:chOff x="7236841" y="3735549"/>
            <a:chExt cx="4524375" cy="4615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68C126-CC89-400E-B170-AD9AB298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841" y="3735549"/>
              <a:ext cx="4524375" cy="41814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F42F1-F828-4323-B579-AFAED8D609F3}"/>
                </a:ext>
              </a:extLst>
            </p:cNvPr>
            <p:cNvSpPr txBox="1"/>
            <p:nvPr/>
          </p:nvSpPr>
          <p:spPr>
            <a:xfrm>
              <a:off x="7798082" y="7981806"/>
              <a:ext cx="340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터보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포그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보드</a:t>
              </a:r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0BE25C27-DF6D-4D9C-9A9D-6277EC1DD4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75A6FF9-DABA-44F7-AA5E-DE1BA6DCD15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6.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6A42C6D-9652-4097-AE94-D29049C91F8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558A0909-BE37-4A51-9E7B-E852E2E372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6DD7C8DA-FF4C-422B-B4EB-6D66716CA742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467A02-0076-45EB-9408-3EE8AC91F803}"/>
              </a:ext>
            </a:extLst>
          </p:cNvPr>
          <p:cNvGrpSpPr/>
          <p:nvPr/>
        </p:nvGrpSpPr>
        <p:grpSpPr>
          <a:xfrm>
            <a:off x="533400" y="3238500"/>
            <a:ext cx="3199914" cy="2012105"/>
            <a:chOff x="533400" y="2768825"/>
            <a:chExt cx="3199914" cy="201210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520969-9D62-48B3-BEA0-7138EA8AD94B}"/>
                </a:ext>
              </a:extLst>
            </p:cNvPr>
            <p:cNvSpPr txBox="1"/>
            <p:nvPr/>
          </p:nvSpPr>
          <p:spPr>
            <a:xfrm>
              <a:off x="1180857" y="2768825"/>
              <a:ext cx="249542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윤장혁 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7F971D9-9FBF-48B0-B111-40068DA999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76C5C7-28CB-42B9-8D96-7E620D4EEC77}"/>
                </a:ext>
              </a:extLst>
            </p:cNvPr>
            <p:cNvSpPr txBox="1"/>
            <p:nvPr/>
          </p:nvSpPr>
          <p:spPr>
            <a:xfrm>
              <a:off x="533400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유저가 다가가면 나타나는 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전반적인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캐릭터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쉐이더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055051-7D74-40A1-AEDC-1FAF369BC1F1}"/>
              </a:ext>
            </a:extLst>
          </p:cNvPr>
          <p:cNvGrpSpPr/>
          <p:nvPr/>
        </p:nvGrpSpPr>
        <p:grpSpPr>
          <a:xfrm>
            <a:off x="3889095" y="3238500"/>
            <a:ext cx="3085857" cy="2012105"/>
            <a:chOff x="590429" y="2768825"/>
            <a:chExt cx="3085857" cy="2012105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37DADB86-4896-4C5A-9991-F05B25E857A7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김호진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BFD1E3C-C902-478E-9306-5FECBD9E7D6A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FFFA4-0BBA-40C3-8787-51D32F8220AD}"/>
                </a:ext>
              </a:extLst>
            </p:cNvPr>
            <p:cNvSpPr txBox="1"/>
            <p:nvPr/>
          </p:nvSpPr>
          <p:spPr>
            <a:xfrm>
              <a:off x="805115" y="3580601"/>
              <a:ext cx="2656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랭킹 보드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오브젝트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 효과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C8CC81-0232-4ECB-A600-C61B24123EEB}"/>
              </a:ext>
            </a:extLst>
          </p:cNvPr>
          <p:cNvGrpSpPr/>
          <p:nvPr/>
        </p:nvGrpSpPr>
        <p:grpSpPr>
          <a:xfrm>
            <a:off x="7015320" y="3238500"/>
            <a:ext cx="3430747" cy="1735106"/>
            <a:chOff x="417988" y="2768825"/>
            <a:chExt cx="3430747" cy="1735106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C8DB227-8659-4B14-B01E-553163B20A46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양현석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BBB68F-C192-4D17-9ABF-64670BE45C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5B7659-6FEF-4A57-A933-84690792DF44}"/>
                </a:ext>
              </a:extLst>
            </p:cNvPr>
            <p:cNvSpPr txBox="1"/>
            <p:nvPr/>
          </p:nvSpPr>
          <p:spPr>
            <a:xfrm>
              <a:off x="417988" y="3580601"/>
              <a:ext cx="3430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풍차 바람에 밀려나는 플레이어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E9F7F1-C246-438D-A4F9-E522251F4730}"/>
              </a:ext>
            </a:extLst>
          </p:cNvPr>
          <p:cNvGrpSpPr/>
          <p:nvPr/>
        </p:nvGrpSpPr>
        <p:grpSpPr>
          <a:xfrm>
            <a:off x="10429401" y="3238500"/>
            <a:ext cx="3199914" cy="2012105"/>
            <a:chOff x="533403" y="2768825"/>
            <a:chExt cx="3199914" cy="2012105"/>
          </a:xfrm>
        </p:grpSpPr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8F29041E-1203-4DB7-8A5F-7E4A02D36208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정예찬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C292B-2A19-48A2-9F01-E28D134C374E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81666-AE63-41A9-B1C7-16CB225AF897}"/>
                </a:ext>
              </a:extLst>
            </p:cNvPr>
            <p:cNvSpPr txBox="1"/>
            <p:nvPr/>
          </p:nvSpPr>
          <p:spPr>
            <a:xfrm>
              <a:off x="533403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위치를 인식하는 포탄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시야를 가리는 효과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FCF4AD-C91C-43F3-99C8-3221C2593DB2}"/>
              </a:ext>
            </a:extLst>
          </p:cNvPr>
          <p:cNvGrpSpPr/>
          <p:nvPr/>
        </p:nvGrpSpPr>
        <p:grpSpPr>
          <a:xfrm>
            <a:off x="13687192" y="3238500"/>
            <a:ext cx="3281668" cy="1735106"/>
            <a:chOff x="492527" y="2768825"/>
            <a:chExt cx="3281668" cy="1735106"/>
          </a:xfrm>
        </p:grpSpPr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B68E89B7-F3B8-4E9F-A699-2EF3C369A275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전세희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F58BE61-BA7B-4467-88D2-FB68B570D0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221AEE-1B0C-49BD-8DF8-E9CE56D15BF9}"/>
                </a:ext>
              </a:extLst>
            </p:cNvPr>
            <p:cNvSpPr txBox="1"/>
            <p:nvPr/>
          </p:nvSpPr>
          <p:spPr>
            <a:xfrm>
              <a:off x="492527" y="3580601"/>
              <a:ext cx="3281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시간에 따른 이벤트 매니저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7BED7B9D-FF46-48D3-8C9C-43C71FCDDFB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ED4EDDC8-CAC6-4016-9DE1-78F1AB5C2046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8869" y="6827952"/>
            <a:ext cx="708482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게임컨셉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점프와 이동을 이용하여 총알과 장애물을 피해 목적지에 도착해라!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648" y="3334012"/>
            <a:ext cx="23741071" cy="10628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유저는 점프와 이동, 두 가지 기능을 이용하여 목적지에 도착해야한다.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주어진 목숨 개수 안으로 스테이지를 클리어해나가면서 최종 스테이지까지 도착해 클리어하는 것이 목표인 게임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343057" y="4754637"/>
            <a:ext cx="6171429" cy="3445714"/>
            <a:chOff x="2343057" y="4754637"/>
            <a:chExt cx="6171429" cy="34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057" y="4754637"/>
              <a:ext cx="6171429" cy="34457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659308" y="8322405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01 게임 'AltF4'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01251" y="8322404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02 게임 'JumpKing'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398769" y="4771011"/>
            <a:ext cx="4543889" cy="3412966"/>
            <a:chOff x="11398769" y="4771011"/>
            <a:chExt cx="4543889" cy="3412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8769" y="4771011"/>
              <a:ext cx="4543889" cy="3412966"/>
            </a:xfrm>
            <a:prstGeom prst="rect">
              <a:avLst/>
            </a:prstGeom>
          </p:spPr>
        </p:pic>
      </p:grpSp>
      <p:sp>
        <p:nvSpPr>
          <p:cNvPr id="23" name="Object 5">
            <a:extLst>
              <a:ext uri="{FF2B5EF4-FFF2-40B4-BE49-F238E27FC236}">
                <a16:creationId xmlns:a16="http://schemas.microsoft.com/office/drawing/2014/main" id="{06B658E6-7D8B-4C98-A1D3-0F85ED975BC3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8" y="9457762"/>
            <a:ext cx="53295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236" y="3738373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'플랫포머'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505" y="6304738"/>
            <a:ext cx="2128482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점프와 이동을 이용한 간단한 조작을 통한 게임 플레이</a:t>
            </a:r>
          </a:p>
          <a:p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- 3인칭 시점으로 플레이가 방해물과 앞으로 가야하는 길을 찾기 쉽도록 설정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8352764-FEC7-4145-BD79-2FDCA4BE32C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579579"/>
            <a:ext cx="542857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게임플레이흐름도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게임플레이상세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3.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흐름도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7399" y="3478728"/>
            <a:ext cx="15930916" cy="4330215"/>
            <a:chOff x="1177399" y="3478728"/>
            <a:chExt cx="15930916" cy="4330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399" y="3478728"/>
              <a:ext cx="15930916" cy="4330215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FF3E0E59-7014-4C8A-9EEE-B665694B93D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2299332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플레이어는 스테이지당 총 5개의 목숨을 가지고 있다.</a:t>
            </a:r>
          </a:p>
          <a:p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플레이어는 맵에서 떨어지거나 공격형 방해물에 10번이상 부딪힐 시 목숨을 잃게 된다.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10794E-0887-4B5D-AD84-CCD47AD20231}"/>
              </a:ext>
            </a:extLst>
          </p:cNvPr>
          <p:cNvGrpSpPr/>
          <p:nvPr/>
        </p:nvGrpSpPr>
        <p:grpSpPr>
          <a:xfrm>
            <a:off x="9952874" y="4394640"/>
            <a:ext cx="5922721" cy="4010775"/>
            <a:chOff x="9952874" y="4394640"/>
            <a:chExt cx="5922721" cy="4010775"/>
          </a:xfrm>
        </p:grpSpPr>
        <p:sp>
          <p:nvSpPr>
            <p:cNvPr id="8" name="폭발: 8pt 7">
              <a:extLst>
                <a:ext uri="{FF2B5EF4-FFF2-40B4-BE49-F238E27FC236}">
                  <a16:creationId xmlns:a16="http://schemas.microsoft.com/office/drawing/2014/main" id="{C95FB05D-120A-4F92-9801-2CB2D4C1D2D5}"/>
                </a:ext>
              </a:extLst>
            </p:cNvPr>
            <p:cNvSpPr/>
            <p:nvPr/>
          </p:nvSpPr>
          <p:spPr>
            <a:xfrm>
              <a:off x="10670214" y="4627635"/>
              <a:ext cx="3790494" cy="359543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3" descr="실행 단색으로 채워진">
              <a:extLst>
                <a:ext uri="{FF2B5EF4-FFF2-40B4-BE49-F238E27FC236}">
                  <a16:creationId xmlns:a16="http://schemas.microsoft.com/office/drawing/2014/main" id="{9A2F8023-9891-4E36-B0B4-A3218F76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2874" y="5710661"/>
              <a:ext cx="2694754" cy="2694754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4081BE9-EEF3-4E54-B457-10C4E273EEA2}"/>
                </a:ext>
              </a:extLst>
            </p:cNvPr>
            <p:cNvSpPr/>
            <p:nvPr/>
          </p:nvSpPr>
          <p:spPr>
            <a:xfrm>
              <a:off x="12598995" y="4394640"/>
              <a:ext cx="3276600" cy="3276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CFD8D3-83A8-42AB-A1CB-C05C171C7A92}"/>
              </a:ext>
            </a:extLst>
          </p:cNvPr>
          <p:cNvGrpSpPr/>
          <p:nvPr/>
        </p:nvGrpSpPr>
        <p:grpSpPr>
          <a:xfrm>
            <a:off x="3129391" y="5514030"/>
            <a:ext cx="3049334" cy="2577600"/>
            <a:chOff x="3129391" y="5514030"/>
            <a:chExt cx="3049334" cy="2577600"/>
          </a:xfrm>
        </p:grpSpPr>
        <p:pic>
          <p:nvPicPr>
            <p:cNvPr id="20" name="그래픽 19" descr="댄스 단색으로 채워진">
              <a:extLst>
                <a:ext uri="{FF2B5EF4-FFF2-40B4-BE49-F238E27FC236}">
                  <a16:creationId xmlns:a16="http://schemas.microsoft.com/office/drawing/2014/main" id="{32FF84D8-5028-4E0F-8C11-8DBA52A3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00000">
              <a:off x="3129391" y="5514030"/>
              <a:ext cx="2577600" cy="2577600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3FFAF4-6355-4E77-BD90-0AA171B329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7200900"/>
              <a:ext cx="13781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8C3A4AE1-823F-474F-8929-264DED587B84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93366982-3977-4645-8342-7BDA2E8AD045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146A0D8-9E9A-4B36-AE83-D7BE256B1A0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스테이지가 시작할 때 디메리트 카드를 하나 랜덤하게 얻고 스테이지를 시작한다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1601" y="3518237"/>
            <a:ext cx="1686640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디메리트 카드란?</a:t>
            </a:r>
          </a:p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플레이어가 스테이지를 플레이하는데 방해요소가 되는 카드들이다.</a:t>
            </a:r>
          </a:p>
          <a:p>
            <a:r>
              <a:rPr lang="en-US" sz="2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- 스테이지를 하면 할수록 스택처럼 쌓이게 되며 클리어하고 얻은 메리트 카드를 통해 제거를 할 수 있다.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9597" y="7024763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31026" y="7564876"/>
            <a:ext cx="40095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 생성되며,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플레이어는 1M앞까지만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볼 수 있게 된다.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824809" y="5077012"/>
            <a:ext cx="1372788" cy="1700105"/>
            <a:chOff x="6824809" y="5070043"/>
            <a:chExt cx="1372788" cy="17001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4809" y="5070043"/>
              <a:ext cx="1372788" cy="170010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06445" y="7024763"/>
            <a:ext cx="40095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제한 시간 부여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6445" y="7564876"/>
            <a:ext cx="40095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스테이지 클리어 조건에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제한 시간을 추가하여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제한 시간안에 도착하지 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못하면 목숨이 줄어든다.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91600" y="7023308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가까이 가면 보이는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15087" y="7564876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평소에는 투명하나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플레이어가 다가가면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길이 나타나게 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461185" y="7024763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변환</a:t>
            </a:r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발판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84668" y="7564876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특정 시간마다 발판이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사라졌다 나타났다를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반복한다.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눈 단색으로 채워진">
            <a:extLst>
              <a:ext uri="{FF2B5EF4-FFF2-40B4-BE49-F238E27FC236}">
                <a16:creationId xmlns:a16="http://schemas.microsoft.com/office/drawing/2014/main" id="{FF7616A0-90DA-4AFD-B881-3650458EF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3619" y="4914900"/>
            <a:ext cx="2024328" cy="202432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CF78C8-514A-4624-B09D-4DD759AD3CDD}"/>
              </a:ext>
            </a:extLst>
          </p:cNvPr>
          <p:cNvCxnSpPr/>
          <p:nvPr/>
        </p:nvCxnSpPr>
        <p:spPr>
          <a:xfrm flipH="1">
            <a:off x="3657600" y="5077012"/>
            <a:ext cx="1524000" cy="1700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Object 5">
            <a:extLst>
              <a:ext uri="{FF2B5EF4-FFF2-40B4-BE49-F238E27FC236}">
                <a16:creationId xmlns:a16="http://schemas.microsoft.com/office/drawing/2014/main" id="{9359628D-9BB8-4A3A-BEF1-03AE2249ACC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03" y="4891590"/>
            <a:ext cx="3598807" cy="2024329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80EC5CF8-9C66-4BBA-933D-4CD79F58E04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E2E7C775-F940-4DC3-A6EA-8B36F11A3EA7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1128</Words>
  <Application>Microsoft Office PowerPoint</Application>
  <PresentationFormat>사용자 지정</PresentationFormat>
  <Paragraphs>292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S-Core Dream 3 Light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17</cp:revision>
  <dcterms:created xsi:type="dcterms:W3CDTF">2022-03-17T22:53:11Z</dcterms:created>
  <dcterms:modified xsi:type="dcterms:W3CDTF">2022-03-17T15:34:46Z</dcterms:modified>
</cp:coreProperties>
</file>